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97" r:id="rId6"/>
    <p:sldId id="262" r:id="rId7"/>
    <p:sldId id="298" r:id="rId8"/>
    <p:sldId id="299" r:id="rId9"/>
    <p:sldId id="300" r:id="rId10"/>
    <p:sldId id="267" r:id="rId11"/>
    <p:sldId id="268"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301" r:id="rId28"/>
    <p:sldId id="302" r:id="rId29"/>
    <p:sldId id="287" r:id="rId30"/>
    <p:sldId id="288" r:id="rId31"/>
    <p:sldId id="289" r:id="rId32"/>
    <p:sldId id="303" r:id="rId33"/>
    <p:sldId id="295" r:id="rId34"/>
    <p:sldId id="305" r:id="rId35"/>
    <p:sldId id="304" r:id="rId36"/>
    <p:sldId id="292" r:id="rId37"/>
    <p:sldId id="296" r:id="rId38"/>
    <p:sldId id="293" r:id="rId39"/>
    <p:sldId id="294" r:id="rId40"/>
    <p:sldId id="260" r:id="rId41"/>
    <p:sldId id="26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114" d="100"/>
          <a:sy n="114" d="100"/>
        </p:scale>
        <p:origin x="12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2.png>
</file>

<file path=ppt/media/image3.jpg>
</file>

<file path=ppt/media/image4.jp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11/7/2022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11/7/2022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11/7/2022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sample</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308324"/>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a:t>
            </a:r>
          </a:p>
          <a:p>
            <a:pPr algn="just"/>
            <a:endParaRPr lang="pl-PL" dirty="0"/>
          </a:p>
          <a:p>
            <a:pPr algn="just"/>
            <a:r>
              <a:rPr lang="pl-PL" dirty="0" err="1"/>
              <a:t>However</a:t>
            </a:r>
            <a:r>
              <a:rPr lang="pl-PL" dirty="0"/>
              <a:t>, the </a:t>
            </a:r>
            <a:r>
              <a:rPr lang="pl-PL" dirty="0" err="1"/>
              <a:t>peer</a:t>
            </a:r>
            <a:r>
              <a:rPr lang="pl-PL" dirty="0"/>
              <a: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a:t>
            </a:r>
            <a:r>
              <a:rPr lang="pl-PL" dirty="0" err="1"/>
              <a:t>peer</a:t>
            </a:r>
            <a:r>
              <a:rPr lang="pl-PL" dirty="0"/>
              <a: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resque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dirty="0"/>
          </a:p>
          <a:p>
            <a:pPr marL="0" indent="0" algn="just">
              <a:buNone/>
            </a:pP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04529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a:p>
            <a:pPr>
              <a:buFont typeface="Wingdings" panose="05000000000000000000" pitchFamily="2" charset="2"/>
              <a:buChar char="v"/>
            </a:pPr>
            <a:r>
              <a:rPr lang="pl-PL" dirty="0" err="1"/>
              <a:t>Summary</a:t>
            </a:r>
            <a:endParaRPr lang="en-GB"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It allows peers to exchange messages and manages the room.</a:t>
            </a:r>
            <a:endParaRPr lang="pl-PL" dirty="0"/>
          </a:p>
          <a:p>
            <a:pPr algn="just">
              <a:buFont typeface="Wingdings" panose="05000000000000000000" pitchFamily="2" charset="2"/>
              <a:buChar char="v"/>
            </a:pPr>
            <a:r>
              <a:rPr lang="en-GB" dirty="0"/>
              <a:t>All 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6" name="Obraz 5">
            <a:extLst>
              <a:ext uri="{FF2B5EF4-FFF2-40B4-BE49-F238E27FC236}">
                <a16:creationId xmlns:a16="http://schemas.microsoft.com/office/drawing/2014/main" id="{BCC6C7C0-7FC4-4239-BDE5-FAF33D1F5DAA}"/>
              </a:ext>
            </a:extLst>
          </p:cNvPr>
          <p:cNvPicPr>
            <a:picLocks noChangeAspect="1"/>
          </p:cNvPicPr>
          <p:nvPr/>
        </p:nvPicPr>
        <p:blipFill>
          <a:blip r:embed="rId2"/>
          <a:stretch>
            <a:fillRect/>
          </a:stretch>
        </p:blipFill>
        <p:spPr>
          <a:xfrm>
            <a:off x="308886" y="0"/>
            <a:ext cx="11574227" cy="6858000"/>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125836" y="22307"/>
            <a:ext cx="12598643" cy="6444054"/>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a:t>
            </a:r>
            <a:r>
              <a:rPr lang="en-GB" dirty="0">
                <a:solidFill>
                  <a:schemeClr val="accent1"/>
                </a:solidFill>
              </a:rPr>
              <a:t>balancer</a:t>
            </a:r>
            <a:r>
              <a:rPr lang="en-GB" dirty="0"/>
              <a:t>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confirmed</a:t>
            </a:r>
            <a:r>
              <a:rPr lang="pl-PL" dirty="0"/>
              <a:t> </a:t>
            </a:r>
            <a:r>
              <a:rPr lang="pl-PL" dirty="0" err="1"/>
              <a:t>that</a:t>
            </a:r>
            <a:r>
              <a:rPr lang="pl-PL" dirty="0"/>
              <a:t> </a:t>
            </a:r>
            <a:r>
              <a:rPr lang="pl-PL" dirty="0">
                <a:solidFill>
                  <a:schemeClr val="accent1"/>
                </a:solidFill>
              </a:rPr>
              <a:t>ICE,</a:t>
            </a:r>
            <a:r>
              <a:rPr lang="pl-PL" dirty="0"/>
              <a:t>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92500"/>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a:p>
            <a:pPr algn="just">
              <a:buFont typeface="Wingdings" panose="05000000000000000000" pitchFamily="2" charset="2"/>
              <a:buChar char="v"/>
            </a:pPr>
            <a:r>
              <a:rPr lang="pl-PL" dirty="0" err="1">
                <a:solidFill>
                  <a:schemeClr val="tx1"/>
                </a:solidFill>
              </a:rPr>
              <a:t>Specification</a:t>
            </a:r>
            <a:r>
              <a:rPr lang="pl-PL" dirty="0">
                <a:solidFill>
                  <a:schemeClr val="tx1"/>
                </a:solidFill>
              </a:rPr>
              <a:t> </a:t>
            </a:r>
            <a:r>
              <a:rPr lang="pl-PL" dirty="0" err="1">
                <a:solidFill>
                  <a:schemeClr val="tx1"/>
                </a:solidFill>
              </a:rPr>
              <a:t>published</a:t>
            </a:r>
            <a:r>
              <a:rPr lang="pl-PL" dirty="0">
                <a:solidFill>
                  <a:schemeClr val="tx1"/>
                </a:solidFill>
              </a:rPr>
              <a:t> by W3C (World </a:t>
            </a:r>
            <a:r>
              <a:rPr lang="pl-PL" dirty="0" err="1">
                <a:solidFill>
                  <a:schemeClr val="tx1"/>
                </a:solidFill>
              </a:rPr>
              <a:t>wide</a:t>
            </a:r>
            <a:r>
              <a:rPr lang="pl-PL" dirty="0">
                <a:solidFill>
                  <a:schemeClr val="tx1"/>
                </a:solidFill>
              </a:rPr>
              <a:t> Web </a:t>
            </a:r>
            <a:r>
              <a:rPr lang="pl-PL" dirty="0" err="1">
                <a:solidFill>
                  <a:schemeClr val="tx1"/>
                </a:solidFill>
              </a:rPr>
              <a:t>Consorpium</a:t>
            </a:r>
            <a:r>
              <a:rPr lang="pl-PL" dirty="0">
                <a:solidFill>
                  <a:schemeClr val="tx1"/>
                </a:solidFill>
              </a:rPr>
              <a:t>) and IETF (Internet Engineering </a:t>
            </a:r>
            <a:r>
              <a:rPr lang="pl-PL" dirty="0" err="1">
                <a:solidFill>
                  <a:schemeClr val="tx1"/>
                </a:solidFill>
              </a:rPr>
              <a:t>Task</a:t>
            </a:r>
            <a:r>
              <a:rPr lang="pl-PL" dirty="0">
                <a:solidFill>
                  <a:schemeClr val="tx1"/>
                </a:solidFill>
              </a:rPr>
              <a:t> Force)</a:t>
            </a:r>
            <a:endParaRPr lang="en-GB"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dirty="0"/>
              <a:t>WebRTC allows browsers to stream files directly to one another, reducing or entirely removing the need for server-side file hosting. </a:t>
            </a:r>
            <a:r>
              <a:rPr lang="en-GB" b="1" dirty="0" err="1"/>
              <a:t>WebTorrent</a:t>
            </a:r>
            <a:r>
              <a:rPr lang="en-GB" dirty="0"/>
              <a:t> uses WebRTC as a transport later to send &amp; receive files with P2P</a:t>
            </a:r>
          </a:p>
          <a:p>
            <a:pPr algn="just">
              <a:buFont typeface="Wingdings" panose="05000000000000000000" pitchFamily="2" charset="2"/>
              <a:buChar char="v"/>
            </a:pPr>
            <a:r>
              <a:rPr lang="en-GB" dirty="0"/>
              <a:t>A few CDNs, like </a:t>
            </a:r>
            <a:r>
              <a:rPr lang="pl-PL" b="1" dirty="0"/>
              <a:t>Peer5</a:t>
            </a:r>
            <a:r>
              <a:rPr lang="pl-PL" dirty="0"/>
              <a:t>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a:t> CDN.</a:t>
            </a: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85000" lnSpcReduction="20000"/>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endParaRPr lang="pl-PL" dirty="0">
              <a:solidFill>
                <a:schemeClr val="tx1"/>
              </a:solidFill>
            </a:endParaRPr>
          </a:p>
          <a:p>
            <a:pPr algn="just">
              <a:buFont typeface="Wingdings" panose="05000000000000000000" pitchFamily="2" charset="2"/>
              <a:buChar char="v"/>
            </a:pPr>
            <a:r>
              <a:rPr lang="en-GB" dirty="0">
                <a:solidFill>
                  <a:schemeClr val="tx1"/>
                </a:solidFill>
              </a:rPr>
              <a:t>It was decided that the new team and technology will be used to 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 </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2021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During that time Google worked on standardizing relevant protocols and APIs in IETF and W3CIn 2011 W3C published the first draft of the specification</a:t>
            </a:r>
            <a:endParaRPr lang="pl-PL" dirty="0">
              <a:solidFill>
                <a:schemeClr val="tx1"/>
              </a:solidFill>
            </a:endParaRPr>
          </a:p>
          <a:p>
            <a:pPr algn="just">
              <a:buFont typeface="Wingdings" panose="05000000000000000000" pitchFamily="2" charset="2"/>
              <a:buChar char="v"/>
            </a:pPr>
            <a:r>
              <a:rPr lang="en-GB" dirty="0">
                <a:solidFill>
                  <a:schemeClr val="tx1"/>
                </a:solidFill>
              </a:rPr>
              <a:t>In November 2017, the WebRTC 1.0 specification transitioned from Working Draft to a Candidate Recommendation</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 It means that the standard is now approved by the W3C, indicating its readiness for deployment to the public</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a:p>
            <a:pPr algn="just">
              <a:buFont typeface="Wingdings" panose="05000000000000000000" pitchFamily="2" charset="2"/>
              <a:buChar char="v"/>
            </a:pPr>
            <a:r>
              <a:rPr lang="en-GB" dirty="0"/>
              <a:t>The Session Description Protocol defines all valid key</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1787</TotalTime>
  <Words>4089</Words>
  <Application>Microsoft Office PowerPoint</Application>
  <PresentationFormat>Panoramiczny</PresentationFormat>
  <Paragraphs>306</Paragraphs>
  <Slides>41</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41</vt:i4>
      </vt:variant>
    </vt:vector>
  </HeadingPairs>
  <TitlesOfParts>
    <vt:vector size="47" baseType="lpstr">
      <vt:lpstr>Arial</vt:lpstr>
      <vt:lpstr>Calibri</vt:lpstr>
      <vt:lpstr>Calibri Light</vt:lpstr>
      <vt:lpstr>Times New Roman</vt:lpstr>
      <vt:lpstr>Wingdings</vt:lpstr>
      <vt:lpstr>Retrospekcja</vt:lpstr>
      <vt:lpstr>Prezentacja programu PowerPoint</vt:lpstr>
      <vt:lpstr>About me</vt:lpstr>
      <vt:lpstr>Agenda</vt:lpstr>
      <vt:lpstr>WebRTC </vt:lpstr>
      <vt:lpstr>WebRTC history </vt:lpstr>
      <vt:lpstr>API</vt:lpstr>
      <vt:lpstr>Signalling</vt:lpstr>
      <vt:lpstr>The message format - SDP</vt:lpstr>
      <vt:lpstr>SDP</vt:lpstr>
      <vt:lpstr>SDP - sample</vt:lpstr>
      <vt:lpstr>SDP</vt:lpstr>
      <vt:lpstr>SDP – media descriptors</vt:lpstr>
      <vt:lpstr>SDP – almost full picture</vt:lpstr>
      <vt:lpstr>SDP – other keys</vt:lpstr>
      <vt:lpstr>P2P</vt:lpstr>
      <vt:lpstr>P2P – how it works?</vt:lpstr>
      <vt:lpstr>P2P – challanges</vt:lpstr>
      <vt:lpstr>P2P – different networks</vt:lpstr>
      <vt:lpstr>NAT for the resque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170</cp:revision>
  <dcterms:created xsi:type="dcterms:W3CDTF">2022-11-01T11:43:18Z</dcterms:created>
  <dcterms:modified xsi:type="dcterms:W3CDTF">2022-11-07T14:36:12Z</dcterms:modified>
</cp:coreProperties>
</file>

<file path=docProps/thumbnail.jpeg>
</file>